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6" r:id="rId5"/>
    <p:sldId id="267" r:id="rId6"/>
    <p:sldId id="268" r:id="rId7"/>
    <p:sldId id="274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3" r:id="rId16"/>
    <p:sldId id="269" r:id="rId17"/>
    <p:sldId id="270" r:id="rId18"/>
    <p:sldId id="272" r:id="rId19"/>
    <p:sldId id="282" r:id="rId20"/>
    <p:sldId id="275" r:id="rId21"/>
    <p:sldId id="276" r:id="rId22"/>
    <p:sldId id="271" r:id="rId23"/>
    <p:sldId id="277" r:id="rId24"/>
    <p:sldId id="278" r:id="rId25"/>
    <p:sldId id="280" r:id="rId26"/>
    <p:sldId id="281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9"/>
    <p:restoredTop sz="94698"/>
  </p:normalViewPr>
  <p:slideViewPr>
    <p:cSldViewPr snapToGrid="0" snapToObjects="1">
      <p:cViewPr>
        <p:scale>
          <a:sx n="137" d="100"/>
          <a:sy n="137" d="100"/>
        </p:scale>
        <p:origin x="968" y="11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4DC61-244B-C34C-9DBD-FC6309079C9A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B625E-CAA1-454F-B5C3-B1A7C115B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5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B625E-CAA1-454F-B5C3-B1A7C115B0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35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B625E-CAA1-454F-B5C3-B1A7C115B00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0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06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6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3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07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6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42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9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23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6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4A096-9C2C-E444-9631-8A2B9886C537}" type="datetimeFigureOut">
              <a:rPr lang="en-US" smtClean="0"/>
              <a:t>3/22/17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BCC33-DFCD-1B42-AD00-EAD91C3F8B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4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7007" y="1786459"/>
            <a:ext cx="4772025" cy="2146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67005" y="1794774"/>
            <a:ext cx="477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ADS1298 BOARD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67003" y="2028706"/>
            <a:ext cx="4772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R"/>
            </a:pPr>
            <a:r>
              <a:rPr lang="en-US" sz="1200" dirty="0" smtClean="0"/>
              <a:t>16 contacts </a:t>
            </a:r>
            <a:r>
              <a:rPr lang="mr-IN" sz="1200" dirty="0" smtClean="0"/>
              <a:t>…</a:t>
            </a:r>
            <a:r>
              <a:rPr lang="en-US" sz="1200" dirty="0" smtClean="0"/>
              <a:t> changing from mono polar to bi-polar</a:t>
            </a:r>
          </a:p>
          <a:p>
            <a:pPr marL="228600" indent="-228600">
              <a:buAutoNum type="arabicParenR"/>
            </a:pPr>
            <a:r>
              <a:rPr lang="en-US" sz="1200" dirty="0" smtClean="0"/>
              <a:t>Analog supply and Digital supply: options to be (separated or together) and (local or tethered)</a:t>
            </a:r>
          </a:p>
          <a:p>
            <a:pPr marL="228600" indent="-228600">
              <a:buAutoNum type="arabicParenR"/>
            </a:pPr>
            <a:r>
              <a:rPr lang="en-US" sz="1200" dirty="0" smtClean="0"/>
              <a:t>Analog RLD signal capability (feedback to patient) </a:t>
            </a:r>
            <a:r>
              <a:rPr lang="mr-IN" sz="1200" dirty="0" smtClean="0"/>
              <a:t>…</a:t>
            </a:r>
            <a:r>
              <a:rPr lang="en-US" sz="1200" dirty="0" smtClean="0"/>
              <a:t> </a:t>
            </a:r>
          </a:p>
          <a:p>
            <a:pPr marL="228600" indent="-228600">
              <a:buAutoNum type="arabicParenR"/>
            </a:pPr>
            <a:endParaRPr lang="en-US" sz="12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580720" y="1308544"/>
            <a:ext cx="6496420" cy="3437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51080" y="2419703"/>
            <a:ext cx="282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Bioelectrical signal INPUT</a:t>
            </a:r>
            <a:endParaRPr lang="en-US" dirty="0"/>
          </a:p>
        </p:txBody>
      </p:sp>
      <p:sp>
        <p:nvSpPr>
          <p:cNvPr id="9" name="Left-Right Arrow 8"/>
          <p:cNvSpPr/>
          <p:nvPr/>
        </p:nvSpPr>
        <p:spPr>
          <a:xfrm>
            <a:off x="951482" y="2295987"/>
            <a:ext cx="1582260" cy="5637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9781" y="2842327"/>
            <a:ext cx="2059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8ch mono/</a:t>
            </a:r>
            <a:r>
              <a:rPr lang="en-US" sz="1200" dirty="0" err="1"/>
              <a:t>dif</a:t>
            </a:r>
            <a:endParaRPr lang="en-US" sz="1200" dirty="0"/>
          </a:p>
          <a:p>
            <a:pPr algn="ctr"/>
            <a:r>
              <a:rPr lang="en-US" sz="1200" dirty="0"/>
              <a:t>RLD -&gt; Ground</a:t>
            </a:r>
          </a:p>
        </p:txBody>
      </p:sp>
      <p:sp>
        <p:nvSpPr>
          <p:cNvPr id="11" name="TextBox 10"/>
          <p:cNvSpPr txBox="1"/>
          <p:nvPr/>
        </p:nvSpPr>
        <p:spPr>
          <a:xfrm rot="16200000">
            <a:off x="105275" y="2429483"/>
            <a:ext cx="1269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48528" y="4376892"/>
            <a:ext cx="282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SPI interface with controller</a:t>
            </a:r>
            <a:endParaRPr lang="en-US" dirty="0"/>
          </a:p>
        </p:txBody>
      </p:sp>
      <p:sp>
        <p:nvSpPr>
          <p:cNvPr id="13" name="Left-Right Arrow 12"/>
          <p:cNvSpPr/>
          <p:nvPr/>
        </p:nvSpPr>
        <p:spPr>
          <a:xfrm rot="5400000">
            <a:off x="7094135" y="5348786"/>
            <a:ext cx="1582260" cy="5637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001583" y="5057590"/>
            <a:ext cx="668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MISO</a:t>
            </a:r>
          </a:p>
          <a:p>
            <a:pPr algn="ctr"/>
            <a:r>
              <a:rPr lang="en-US" sz="1200" dirty="0" smtClean="0"/>
              <a:t>MOSI</a:t>
            </a:r>
          </a:p>
          <a:p>
            <a:pPr algn="ctr"/>
            <a:r>
              <a:rPr lang="en-US" sz="1200" dirty="0" smtClean="0"/>
              <a:t>CS</a:t>
            </a:r>
          </a:p>
          <a:p>
            <a:pPr algn="ctr"/>
            <a:r>
              <a:rPr lang="en-US" sz="1200" dirty="0" smtClean="0"/>
              <a:t>CLK</a:t>
            </a:r>
          </a:p>
          <a:p>
            <a:pPr algn="ctr"/>
            <a:r>
              <a:rPr lang="en-US" sz="1200" dirty="0" smtClean="0"/>
              <a:t>GND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704240" y="423451"/>
            <a:ext cx="839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AVDD</a:t>
            </a:r>
          </a:p>
          <a:p>
            <a:pPr algn="ctr"/>
            <a:r>
              <a:rPr lang="en-US" sz="1200" dirty="0" smtClean="0"/>
              <a:t>AVSS</a:t>
            </a:r>
          </a:p>
          <a:p>
            <a:pPr algn="ctr"/>
            <a:r>
              <a:rPr lang="en-US" sz="1200" dirty="0" smtClean="0"/>
              <a:t>DVDD</a:t>
            </a:r>
          </a:p>
          <a:p>
            <a:pPr algn="ctr"/>
            <a:r>
              <a:rPr lang="en-US" sz="1200" dirty="0" smtClean="0"/>
              <a:t>GND</a:t>
            </a:r>
            <a:endParaRPr lang="en-US" sz="1200" dirty="0"/>
          </a:p>
        </p:txBody>
      </p:sp>
      <p:sp>
        <p:nvSpPr>
          <p:cNvPr id="16" name="Left-Right Arrow 15"/>
          <p:cNvSpPr/>
          <p:nvPr/>
        </p:nvSpPr>
        <p:spPr>
          <a:xfrm rot="5400000">
            <a:off x="8274750" y="662069"/>
            <a:ext cx="909389" cy="353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57189" y="1319133"/>
            <a:ext cx="190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POWER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" y="108174"/>
            <a:ext cx="10058400" cy="2228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2337024"/>
            <a:ext cx="6038689" cy="44193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96" y="-627191"/>
            <a:ext cx="275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mtClean="0">
                <a:solidFill>
                  <a:srgbClr val="FF0000"/>
                </a:solidFill>
              </a:rPr>
              <a:t>ADS1299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00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10058400" cy="62778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96" y="-627191"/>
            <a:ext cx="275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mtClean="0">
                <a:solidFill>
                  <a:srgbClr val="FF0000"/>
                </a:solidFill>
              </a:rPr>
              <a:t>ADS1299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84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49"/>
            <a:ext cx="4578087" cy="23989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099" y="484093"/>
            <a:ext cx="7732901" cy="54164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96" y="-627191"/>
            <a:ext cx="275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mtClean="0">
                <a:solidFill>
                  <a:srgbClr val="FF0000"/>
                </a:solidFill>
              </a:rPr>
              <a:t>ADS1299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532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9" y="0"/>
            <a:ext cx="584874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96" y="-627191"/>
            <a:ext cx="275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mtClean="0">
                <a:solidFill>
                  <a:srgbClr val="FF0000"/>
                </a:solidFill>
              </a:rPr>
              <a:t>ADS1299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27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0" y="0"/>
            <a:ext cx="672282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96" y="-627191"/>
            <a:ext cx="275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mtClean="0">
                <a:solidFill>
                  <a:srgbClr val="FF0000"/>
                </a:solidFill>
              </a:rPr>
              <a:t>ADS1299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3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5351" y="2040595"/>
            <a:ext cx="4466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mtClean="0">
                <a:solidFill>
                  <a:srgbClr val="FF0000"/>
                </a:solidFill>
              </a:rPr>
              <a:t>CHANGING TO ADS1298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072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496" y="-627191"/>
            <a:ext cx="275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ADS1298</a:t>
            </a:r>
            <a:endParaRPr lang="en-US" sz="5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12" y="587634"/>
            <a:ext cx="6317078" cy="3472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175" y="215140"/>
            <a:ext cx="5960459" cy="40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5207" y="-472340"/>
            <a:ext cx="6696118" cy="7640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58" y="216568"/>
            <a:ext cx="4035042" cy="2770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515" y="4692316"/>
            <a:ext cx="4621865" cy="20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43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14" y="0"/>
            <a:ext cx="10058400" cy="681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60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0"/>
            <a:ext cx="88478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6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1920" y="1636481"/>
            <a:ext cx="6496420" cy="3437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-Right Arrow 2"/>
          <p:cNvSpPr/>
          <p:nvPr/>
        </p:nvSpPr>
        <p:spPr>
          <a:xfrm rot="5400000">
            <a:off x="1107673" y="509272"/>
            <a:ext cx="1582260" cy="5637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15121" y="260940"/>
            <a:ext cx="668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MISO</a:t>
            </a:r>
          </a:p>
          <a:p>
            <a:pPr algn="ctr"/>
            <a:r>
              <a:rPr lang="en-US" sz="1200" dirty="0" smtClean="0"/>
              <a:t>MOSI</a:t>
            </a:r>
          </a:p>
          <a:p>
            <a:pPr algn="ctr"/>
            <a:r>
              <a:rPr lang="en-US" sz="1200" dirty="0" smtClean="0"/>
              <a:t>CS</a:t>
            </a:r>
          </a:p>
          <a:p>
            <a:pPr algn="ctr"/>
            <a:r>
              <a:rPr lang="en-US" sz="1200" dirty="0" smtClean="0"/>
              <a:t>CLK</a:t>
            </a:r>
          </a:p>
          <a:p>
            <a:pPr algn="ctr"/>
            <a:r>
              <a:rPr lang="en-US" sz="1200" dirty="0" smtClean="0"/>
              <a:t>GND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751920" y="1636481"/>
            <a:ext cx="207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Interface with ADS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2442" y="2223889"/>
            <a:ext cx="477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 Controller Unit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15121" y="2260558"/>
            <a:ext cx="3657017" cy="168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1919" y="4670031"/>
            <a:ext cx="2077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Serial Interface 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57789" y="4670031"/>
            <a:ext cx="209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WiFi</a:t>
            </a:r>
            <a:r>
              <a:rPr lang="en-US" dirty="0" smtClean="0"/>
              <a:t> - UDP (IP)</a:t>
            </a:r>
            <a:endParaRPr lang="en-US" dirty="0"/>
          </a:p>
        </p:txBody>
      </p:sp>
      <p:sp>
        <p:nvSpPr>
          <p:cNvPr id="10" name="Left-Right Arrow 9"/>
          <p:cNvSpPr/>
          <p:nvPr/>
        </p:nvSpPr>
        <p:spPr>
          <a:xfrm rot="5400000">
            <a:off x="709497" y="5616448"/>
            <a:ext cx="1582260" cy="5637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82485" y="5334524"/>
            <a:ext cx="1783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/>
              <a:t>Tx</a:t>
            </a:r>
            <a:endParaRPr lang="en-US" sz="1200" dirty="0" smtClean="0"/>
          </a:p>
          <a:p>
            <a:pPr algn="ctr"/>
            <a:r>
              <a:rPr lang="en-US" sz="1200" dirty="0" smtClean="0"/>
              <a:t>Rx</a:t>
            </a:r>
          </a:p>
          <a:p>
            <a:pPr algn="ctr"/>
            <a:r>
              <a:rPr lang="en-US" sz="1200" dirty="0" smtClean="0"/>
              <a:t>GND</a:t>
            </a:r>
          </a:p>
          <a:p>
            <a:pPr algn="ctr"/>
            <a:endParaRPr lang="en-US" sz="1200" dirty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err="1" smtClean="0"/>
              <a:t>Prog</a:t>
            </a:r>
            <a:r>
              <a:rPr lang="en-US" sz="1200" dirty="0" smtClean="0"/>
              <a:t> Baud Rate 2Mbits/s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835890" y="741376"/>
            <a:ext cx="839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DVDD</a:t>
            </a:r>
          </a:p>
          <a:p>
            <a:pPr algn="ctr"/>
            <a:r>
              <a:rPr lang="en-US" sz="1200" dirty="0" smtClean="0"/>
              <a:t>GND</a:t>
            </a:r>
            <a:endParaRPr lang="en-US" sz="1200" dirty="0"/>
          </a:p>
        </p:txBody>
      </p:sp>
      <p:sp>
        <p:nvSpPr>
          <p:cNvPr id="13" name="Left-Right Arrow 12"/>
          <p:cNvSpPr/>
          <p:nvPr/>
        </p:nvSpPr>
        <p:spPr>
          <a:xfrm rot="5400000">
            <a:off x="6406400" y="979994"/>
            <a:ext cx="909389" cy="353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417415" y="1594194"/>
            <a:ext cx="190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POWER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675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3" y="412093"/>
            <a:ext cx="10058400" cy="270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20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5" y="0"/>
            <a:ext cx="6972300" cy="641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66" y="902368"/>
            <a:ext cx="4873434" cy="504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4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10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94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8933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00" y="0"/>
            <a:ext cx="5726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1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3686298"/>
            <a:ext cx="8305800" cy="3035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107349"/>
            <a:ext cx="8305800" cy="3598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5" y="759445"/>
            <a:ext cx="3693226" cy="56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0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0"/>
            <a:ext cx="10058400" cy="61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77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1549400"/>
            <a:ext cx="77089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5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890" y="741376"/>
            <a:ext cx="839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DVDD</a:t>
            </a:r>
          </a:p>
          <a:p>
            <a:pPr algn="ctr"/>
            <a:r>
              <a:rPr lang="en-US" sz="1200" dirty="0" smtClean="0"/>
              <a:t>GND</a:t>
            </a:r>
            <a:endParaRPr lang="en-US" sz="1200" dirty="0"/>
          </a:p>
        </p:txBody>
      </p:sp>
      <p:sp>
        <p:nvSpPr>
          <p:cNvPr id="3" name="Left-Right Arrow 2"/>
          <p:cNvSpPr/>
          <p:nvPr/>
        </p:nvSpPr>
        <p:spPr>
          <a:xfrm rot="5400000">
            <a:off x="6406400" y="979994"/>
            <a:ext cx="909389" cy="353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61094" y="1239318"/>
            <a:ext cx="3600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 </a:t>
            </a:r>
            <a:r>
              <a:rPr lang="en-US" smtClean="0"/>
              <a:t>SOURCE micro-Controller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60845" y="741376"/>
            <a:ext cx="839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AVDD</a:t>
            </a:r>
          </a:p>
          <a:p>
            <a:pPr algn="ctr"/>
            <a:r>
              <a:rPr lang="en-US" sz="1200" dirty="0" smtClean="0"/>
              <a:t>AVSS</a:t>
            </a:r>
          </a:p>
          <a:p>
            <a:pPr algn="ctr"/>
            <a:r>
              <a:rPr lang="en-US" sz="1200" dirty="0" smtClean="0"/>
              <a:t>DVDD</a:t>
            </a:r>
          </a:p>
          <a:p>
            <a:pPr algn="ctr"/>
            <a:r>
              <a:rPr lang="en-US" sz="1200" dirty="0" smtClean="0"/>
              <a:t>GND</a:t>
            </a:r>
            <a:endParaRPr lang="en-US" sz="1200" dirty="0"/>
          </a:p>
        </p:txBody>
      </p:sp>
      <p:sp>
        <p:nvSpPr>
          <p:cNvPr id="6" name="Left-Right Arrow 5"/>
          <p:cNvSpPr/>
          <p:nvPr/>
        </p:nvSpPr>
        <p:spPr>
          <a:xfrm rot="5400000">
            <a:off x="2231355" y="979994"/>
            <a:ext cx="909389" cy="3537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4890" y="1239318"/>
            <a:ext cx="240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POWER SOURCE ADS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890" y="250189"/>
            <a:ext cx="3548618" cy="1978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80902" y="250189"/>
            <a:ext cx="3980641" cy="1978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43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73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36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913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5350" y="2040595"/>
            <a:ext cx="55503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mtClean="0">
                <a:solidFill>
                  <a:srgbClr val="FF0000"/>
                </a:solidFill>
              </a:rPr>
              <a:t>FIRST LOOKING AT ADS1298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30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1964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671" y="0"/>
            <a:ext cx="6201330" cy="935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731" y="1828799"/>
            <a:ext cx="6432916" cy="40233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496" y="-627191"/>
            <a:ext cx="275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mtClean="0">
                <a:solidFill>
                  <a:srgbClr val="FF0000"/>
                </a:solidFill>
              </a:rPr>
              <a:t>ADS1299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74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25"/>
            <a:ext cx="10058400" cy="12695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" y="1428031"/>
            <a:ext cx="4814628" cy="5429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18" y="1428031"/>
            <a:ext cx="4079430" cy="5373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496" y="-627191"/>
            <a:ext cx="2759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mtClean="0">
                <a:solidFill>
                  <a:srgbClr val="FF0000"/>
                </a:solidFill>
              </a:rPr>
              <a:t>ADS1299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37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125</Words>
  <Application>Microsoft Macintosh PowerPoint</Application>
  <PresentationFormat>Widescreen</PresentationFormat>
  <Paragraphs>57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</cp:revision>
  <dcterms:created xsi:type="dcterms:W3CDTF">2017-03-21T18:07:12Z</dcterms:created>
  <dcterms:modified xsi:type="dcterms:W3CDTF">2017-03-23T15:48:52Z</dcterms:modified>
</cp:coreProperties>
</file>